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89750" cy="10021888"/>
  <p:defaultTextStyle>
    <a:defPPr>
      <a:defRPr lang="ko-KR"/>
    </a:defPPr>
    <a:lvl1pPr marL="0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21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44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66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489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10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32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856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6976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474" y="-389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6088" cy="501651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2"/>
            <a:ext cx="2986088" cy="501651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B7C2E7BE-28FD-4361-9BCD-6D4C75E33EEE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750888"/>
            <a:ext cx="260032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760914"/>
            <a:ext cx="5511800" cy="4510087"/>
          </a:xfrm>
          <a:prstGeom prst="rect">
            <a:avLst/>
          </a:prstGeom>
        </p:spPr>
        <p:txBody>
          <a:bodyPr vert="horz" lIns="91437" tIns="45719" rIns="91437" bIns="45719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6088" cy="501651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6088" cy="501651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47690F1D-5D68-401A-86A8-8526699D0E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2589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1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44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66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89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10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32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56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76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-1335"/>
            <a:ext cx="6859785" cy="990733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499471"/>
            <a:ext cx="4236467" cy="1739553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569115"/>
            <a:ext cx="4883348" cy="475596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675763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675763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335"/>
            <a:ext cx="6859785" cy="990733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494176"/>
            <a:ext cx="4238244" cy="1744180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565328"/>
            <a:ext cx="4882896" cy="475488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584960"/>
            <a:ext cx="2400300" cy="536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584960"/>
            <a:ext cx="2400300" cy="536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84960"/>
            <a:ext cx="2400300" cy="792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458225"/>
            <a:ext cx="2400300" cy="4490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584960"/>
            <a:ext cx="2400300" cy="792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458225"/>
            <a:ext cx="2400300" cy="4490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2056208" y="2056211"/>
            <a:ext cx="9906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276594"/>
            <a:ext cx="3909060" cy="157361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782873"/>
            <a:ext cx="2855834" cy="48023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254890"/>
            <a:ext cx="4346070" cy="900342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906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7291917"/>
            <a:ext cx="2678906" cy="261408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480835"/>
            <a:ext cx="4114800" cy="1252975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3149653"/>
            <a:ext cx="4572409" cy="106984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7295359"/>
            <a:ext cx="2680693" cy="261064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7296311"/>
            <a:ext cx="6859785" cy="2609691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528320"/>
            <a:ext cx="5640705" cy="792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89797"/>
            <a:ext cx="5640705" cy="5170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8479536"/>
            <a:ext cx="1632204" cy="2905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9EABB7D-104F-4A2B-8D6B-E292B0072B1D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9078510"/>
            <a:ext cx="3543300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913410"/>
            <a:ext cx="377190" cy="72644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32656" y="199965"/>
            <a:ext cx="6192687" cy="89118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spcCol="0" rtlCol="0" anchor="ctr"/>
          <a:lstStyle/>
          <a:p>
            <a:pPr algn="ctr"/>
            <a:r>
              <a:rPr lang="ko-KR" altLang="en-US" sz="2300" b="1" dirty="0">
                <a:solidFill>
                  <a:schemeClr val="tx1"/>
                </a:solidFill>
                <a:latin typeface="+mn-ea"/>
              </a:rPr>
              <a:t> 서초명인 </a:t>
            </a:r>
            <a:r>
              <a:rPr lang="ko-KR" altLang="en-US" sz="2300" b="1" dirty="0" err="1">
                <a:solidFill>
                  <a:schemeClr val="tx1"/>
                </a:solidFill>
                <a:latin typeface="+mn-ea"/>
              </a:rPr>
              <a:t>청담고</a:t>
            </a:r>
            <a:r>
              <a:rPr lang="en-US" altLang="ko-KR" sz="2300" b="1" dirty="0">
                <a:solidFill>
                  <a:schemeClr val="tx1"/>
                </a:solidFill>
                <a:latin typeface="+mn-ea"/>
              </a:rPr>
              <a:t>2 </a:t>
            </a:r>
            <a:r>
              <a:rPr lang="ko-KR" altLang="en-US" sz="2300" b="1" dirty="0">
                <a:solidFill>
                  <a:schemeClr val="tx1"/>
                </a:solidFill>
                <a:latin typeface="+mn-ea"/>
              </a:rPr>
              <a:t>기말고사 시간표</a:t>
            </a: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693281"/>
              </p:ext>
            </p:extLst>
          </p:nvPr>
        </p:nvGraphicFramePr>
        <p:xfrm>
          <a:off x="163288" y="1280592"/>
          <a:ext cx="6569415" cy="7689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51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9939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개강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 세부 안내</a:t>
                      </a:r>
                      <a:endParaRPr lang="en-US" altLang="ko-KR" sz="1200" dirty="0">
                        <a:solidFill>
                          <a:schemeClr val="tx1"/>
                        </a:solidFill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2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국어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강동현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PM5-8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5/19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누적 기출문제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+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누적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교과서필기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+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필수 외부지문 및 문법 부교재</a:t>
                      </a:r>
                      <a:endParaRPr lang="en-US" altLang="ko-KR" sz="900" b="1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성취도별 맞춤 클리닉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+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개인별 학습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진로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생활 상담 항시 진행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매주 복습 테스트 및 학부모에 결과 공유</a:t>
                      </a:r>
                    </a:p>
                    <a:p>
                      <a:pPr algn="l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서울대 졸업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갈무리 국어학원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영어</a:t>
                      </a:r>
                      <a:endParaRPr lang="ko-KR" altLang="en-US" sz="10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김지현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PM4-7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5/14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속도와 정확성이 생명인 청담고에 적합한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'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고효율 실전 수업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</a:t>
                      </a:r>
                    </a:p>
                    <a:p>
                      <a:pPr algn="l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- 3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중 밀착 관리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매회차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Voca·Review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Test &amp;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복습노트</a:t>
                      </a:r>
                    </a:p>
                    <a:p>
                      <a:pPr algn="l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지현쌤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시그니처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손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!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글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!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씨 자료 배부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꼼꼼한 지문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선택지 분석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개별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과외식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Clinic :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매주 취약 영역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Drill &amp;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성취 리포트 제공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서강대 영어교육학 석사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크라센어학원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43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박진아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수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PM6-10</a:t>
                      </a:r>
                    </a:p>
                    <a:p>
                      <a:pPr algn="ctr" fontAlgn="base" latinLnBrk="0"/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토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AM9-1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5/6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판서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(30%)+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첨삭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(70%)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속도와 집요한 교정을 동시에</a:t>
                      </a:r>
                    </a:p>
                    <a:p>
                      <a:pPr fontAlgn="base" latinLnBrk="1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대치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서초 내신 기출로 유형별 정리된 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본교재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+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개별 워크북</a:t>
                      </a:r>
                    </a:p>
                    <a:p>
                      <a:pPr fontAlgn="base" latinLnBrk="1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기출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부교재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프린트까지 변형 반복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출제자의 의도까지 대비완료</a:t>
                      </a:r>
                    </a:p>
                    <a:p>
                      <a:pPr fontAlgn="base" latinLnBrk="1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매수업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후 상세안내문 발송      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서강대 수학과 졸업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228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김동욱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5/5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STANDARD A·B → UNIT DRILL →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실전 모의고사 → 부교재 변형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학생별 숙제 및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TEST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풀이 과정 개별 확인 후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: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선생님과의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CLINIC &amp;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부족한 개념 강의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&amp;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개별 과제 추가 제공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연세대 졸업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서초명인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대치상아학원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127936"/>
                  </a:ext>
                </a:extLst>
              </a:tr>
              <a:tr h="45329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물리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이영민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 </a:t>
                      </a:r>
                      <a:r>
                        <a:rPr lang="en-US" altLang="ko-KR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PM7-10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5/15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10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년이상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서초내신수업 진행한 서초물리의 전문가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개념에 대한 깊은 이해와 문제풀이의 정형화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주요개념정리 → 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개념연계문풀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→ 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평가및질문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카이스트 물리학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생명과학 복수전공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현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메가스터디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612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박준형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토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AM9-12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5/16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선이해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후암기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수업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다양한 문제들 제시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한정된 시간에 가장 필요한 내용부터 공부법제시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수업 앞뒤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1h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클리닉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추가 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대면클리닉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피드백문자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서울대 화학과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현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대치미래탐구학원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생명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조해리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토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PM2-5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5/16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청담고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출제경향에 맞춘 자체 교재로 수업진행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개념은 이해하는데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점수는 잘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안나오는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학생들을 위한 </a:t>
                      </a:r>
                      <a:r>
                        <a:rPr lang="ko-KR" altLang="en-US" sz="9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맞춤피드백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제공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수업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숙제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오답 관리 매우 꼼꼼하게 진행</a:t>
                      </a:r>
                    </a:p>
                    <a:p>
                      <a:pPr algn="l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수업 후 학습 내용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과제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태도를 정리한 문자 리포트 학부모님께 발송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서초명인학원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대치대찬학원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300436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사회와문화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김인하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P5-7:30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5/19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22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개정 교육과정 맞춤 최신화 강의</a:t>
                      </a:r>
                    </a:p>
                    <a:p>
                      <a:pPr marL="0" lv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[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개념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개정 후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)+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기출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개정 전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)]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매칭 자료 제공</a:t>
                      </a:r>
                      <a:endParaRPr lang="en-US" altLang="ko-KR" sz="900" b="1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lv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개념 완성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+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연계자료 분석 → 고난도 킬러 문항 완벽 대비</a:t>
                      </a:r>
                      <a:endParaRPr lang="en-US" altLang="ko-KR" sz="900" b="1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lv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서울대 사회학과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현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민성원연구소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474571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현대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사회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와 윤리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김인하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P7:30-10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5/19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22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개정 교육과정 맞춤 최신화 강의</a:t>
                      </a:r>
                    </a:p>
                    <a:p>
                      <a:pPr marL="0" lv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[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개념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개정 후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)+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기출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개정 전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)]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매칭 자료 제공</a:t>
                      </a:r>
                      <a:endParaRPr lang="en-US" altLang="ko-KR" sz="900" b="1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lv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개념 완성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+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연계자료 분석 → 고난도 킬러 문항 완벽 대비</a:t>
                      </a:r>
                      <a:endParaRPr lang="en-US" altLang="ko-KR" sz="900" b="1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lv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서울대 사회학과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현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민성원연구소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15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SKY</a:t>
                      </a:r>
                    </a:p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~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금</a:t>
                      </a:r>
                      <a:endParaRPr lang="ko-KR" altLang="en-US" sz="100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fontAlgn="base" latinLnBrk="0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PM6-10</a:t>
                      </a:r>
                      <a:endParaRPr lang="ko-KR" altLang="en-US" sz="100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fontAlgn="base" latinLnBrk="0"/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토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~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일</a:t>
                      </a:r>
                      <a:endParaRPr lang="ko-KR" altLang="en-US" sz="100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fontAlgn="base" latinLnBrk="0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AM9-PM10</a:t>
                      </a:r>
                      <a:endParaRPr lang="ko-KR" altLang="en-US" sz="100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상시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입반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✦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1:6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개별맞춤수학 ✦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(6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명 정원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진도 계획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원하는 요일을 골라서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나만의 진도 계획으로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적합 교재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나의 수준에 맞는 최적의 교재 이용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바로 질문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수업 중 상시 모르는 문제 바로 해결</a:t>
                      </a:r>
                      <a:endParaRPr lang="ko-KR" altLang="en-US" sz="90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빠른 해결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잘 아는 것은 빠르게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!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취약 유형은 집중 해결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!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집중 케어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모르면 알 때까지 확인하는 개별 케어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!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617244"/>
                  </a:ext>
                </a:extLst>
              </a:tr>
            </a:tbl>
          </a:graphicData>
        </a:graphic>
      </p:graphicFrame>
      <p:sp>
        <p:nvSpPr>
          <p:cNvPr id="11" name="모서리가 둥근 직사각형 10"/>
          <p:cNvSpPr/>
          <p:nvPr/>
        </p:nvSpPr>
        <p:spPr>
          <a:xfrm>
            <a:off x="4509120" y="9057456"/>
            <a:ext cx="2185592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tx1"/>
                </a:solidFill>
                <a:latin typeface="+mn-ea"/>
              </a:rPr>
              <a:t>02)532-3903</a:t>
            </a:r>
            <a:endParaRPr lang="ko-KR" altLang="en-US" sz="2400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9201472"/>
            <a:ext cx="4320480" cy="45749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1FF4B360-48C4-A7FF-5CA2-3769E8DB69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71" y="211312"/>
            <a:ext cx="891182" cy="891182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B825F468-67CD-D67B-FE89-CB93ABEAEC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5264" y="371068"/>
            <a:ext cx="659117" cy="648071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521026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각">
  <a:themeElements>
    <a:clrScheme name="각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각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각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954</TotalTime>
  <Words>537</Words>
  <Application>Microsoft Office PowerPoint</Application>
  <PresentationFormat>A4 용지(210x297mm)</PresentationFormat>
  <Paragraphs>99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굴림체</vt:lpstr>
      <vt:lpstr>맑은 고딕</vt:lpstr>
      <vt:lpstr>Arial</vt:lpstr>
      <vt:lpstr>Franklin Gothic Book</vt:lpstr>
      <vt:lpstr>Franklin Gothic Medium</vt:lpstr>
      <vt:lpstr>Wingdings</vt:lpstr>
      <vt:lpstr>각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pc1</dc:creator>
  <cp:lastModifiedBy>main</cp:lastModifiedBy>
  <cp:revision>73</cp:revision>
  <cp:lastPrinted>2026-04-17T07:02:52Z</cp:lastPrinted>
  <dcterms:created xsi:type="dcterms:W3CDTF">2026-01-09T05:43:12Z</dcterms:created>
  <dcterms:modified xsi:type="dcterms:W3CDTF">2026-04-17T07:25:47Z</dcterms:modified>
</cp:coreProperties>
</file>