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89750" cy="10020300"/>
  <p:defaultTextStyle>
    <a:defPPr>
      <a:defRPr lang="ko-KR"/>
    </a:defPPr>
    <a:lvl1pPr marL="0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44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6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489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10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32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85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97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222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6088" cy="50157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2"/>
            <a:ext cx="2986088" cy="50157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B7C2E7BE-28FD-4361-9BCD-6D4C75E33EEE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4713" y="750888"/>
            <a:ext cx="2600325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760160"/>
            <a:ext cx="5511800" cy="4509372"/>
          </a:xfrm>
          <a:prstGeom prst="rect">
            <a:avLst/>
          </a:prstGeom>
        </p:spPr>
        <p:txBody>
          <a:bodyPr vert="horz" lIns="91437" tIns="45719" rIns="91437" bIns="4571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7142"/>
            <a:ext cx="2986088" cy="50157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17142"/>
            <a:ext cx="2986088" cy="50157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47690F1D-5D68-401A-86A8-8526699D0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89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4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89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10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32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5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7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450436"/>
              </p:ext>
            </p:extLst>
          </p:nvPr>
        </p:nvGraphicFramePr>
        <p:xfrm>
          <a:off x="163288" y="1818069"/>
          <a:ext cx="6569415" cy="6317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237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99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과목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강사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개강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강좌 세부 안내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국어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강동현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AM10-1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8/23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수능형문제로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진화하는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용고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내신을 완벽하게 준비하는 맞춤수업</a:t>
                      </a:r>
                      <a:endParaRPr lang="ko-KR" altLang="en-US" sz="1000" dirty="0">
                        <a:effectLst/>
                      </a:endParaRPr>
                    </a:p>
                    <a:p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누적기출문제</a:t>
                      </a:r>
                      <a:r>
                        <a:rPr lang="ko-KR" altLang="en-US" sz="1000" dirty="0">
                          <a:effectLst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누적교과서필기</a:t>
                      </a:r>
                      <a:r>
                        <a:rPr lang="ko-KR" altLang="en-US" sz="1000" dirty="0">
                          <a:effectLst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필수외부지문</a:t>
                      </a:r>
                      <a:endParaRPr lang="ko-KR" altLang="en-US" sz="1000" dirty="0">
                        <a:effectLst/>
                      </a:endParaRPr>
                    </a:p>
                    <a:p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성취도별 맞춤 클리닉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개인별 학습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진로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생활 상담 항시 진행</a:t>
                      </a:r>
                      <a:endParaRPr lang="ko-KR" altLang="en-US" sz="1000" dirty="0">
                        <a:effectLst/>
                      </a:endParaRPr>
                    </a:p>
                    <a:p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매주 복습 테스트 및 학부모에 결과 공유</a:t>
                      </a:r>
                      <a:endParaRPr lang="ko-KR" altLang="en-US" sz="1000" dirty="0">
                        <a:effectLst/>
                      </a:endParaRPr>
                    </a:p>
                    <a:p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 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서울대 졸업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갈무리 국어학원</a:t>
                      </a:r>
                      <a:endParaRPr lang="ko-KR" altLang="en-US" sz="10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7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영어</a:t>
                      </a:r>
                      <a:endParaRPr lang="ko-KR" altLang="en-US" sz="10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박소현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PM2-5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8/23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용산고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심화 변형을 뚫어내는 날카로운 독해와 어휘 확장</a:t>
                      </a:r>
                    </a:p>
                    <a:p>
                      <a:pPr lvl="0"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무작정 암기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NO!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어법부터 차근차근 잡아주는 고난도 영작 대비</a:t>
                      </a:r>
                    </a:p>
                    <a:p>
                      <a:pPr lvl="0"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꼼꼼함의 차이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소현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빈틈없는 피드백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밀착 클리닉</a:t>
                      </a:r>
                    </a:p>
                    <a:p>
                      <a:pPr marL="0" indent="0" fontAlgn="base" latinLnBrk="1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영어가 점점 어려워지는 용산고에 꼭 맞는 수업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서초명인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대치명인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뉴파인학원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김동욱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미적분</a:t>
                      </a: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</a:t>
                      </a: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8/13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미적분</a:t>
                      </a: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1]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용산고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내신 시험에 맞춰 압도적 성과를 목표로 한 커리큘럼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STANDARD A·B → UNIT DRILL →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실전 모의고사 →부교재 변형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학생별 숙제 및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TEST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풀이 과정 개별 확인 후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: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선생님과의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CLINIC &amp;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부족한 개념 강의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개별 과제 추가 제공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연세대 졸업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서초명인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대치상아학원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기하</a:t>
                      </a:r>
                      <a:endParaRPr lang="en-US" altLang="ko-KR" sz="10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8/15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기하</a:t>
                      </a: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]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 수업 실전 모의고사 실시 및 복습용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손풀이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자료 제공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내신에 꼭 필요한 핵심 개념과 실전 적용 개념 완성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학생별 취약 유형 분석을 통한 맞춤형 오답 클리닉 진행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학생별 수준에 맞춘 단계별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난이도별 과제 제공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52352"/>
                  </a:ext>
                </a:extLst>
              </a:tr>
              <a:tr h="13228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박진아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미적분</a:t>
                      </a: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PM6-10</a:t>
                      </a:r>
                    </a:p>
                    <a:p>
                      <a:pPr algn="ctr"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토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AM9-1</a:t>
                      </a:r>
                      <a:endParaRPr lang="ko-KR" altLang="en-US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8/19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미적분</a:t>
                      </a:r>
                      <a:r>
                        <a:rPr lang="en-US" altLang="ko-KR" sz="1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1]</a:t>
                      </a:r>
                    </a:p>
                    <a:p>
                      <a:pPr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판서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(30%)+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첨삭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(70%)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속도와 집요한 교정을 동시에</a:t>
                      </a:r>
                    </a:p>
                    <a:p>
                      <a:pPr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대치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서초 내신 기출로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유형별정리된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본교재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+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개별 워크북</a:t>
                      </a:r>
                    </a:p>
                    <a:p>
                      <a:pPr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기출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부교재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프린트까지 변형 반복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출제자의 의도까지 대비완료</a:t>
                      </a:r>
                    </a:p>
                    <a:p>
                      <a:pPr marL="0" indent="0" fontAlgn="base" latinLnBrk="1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매수업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후 상세안내문 발송      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서강대 수학과 졸업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127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SKY</a:t>
                      </a:r>
                    </a:p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PM6-10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토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AM9-PM10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상시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✦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1:6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개별맞춤수학 ✦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(6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명 정원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진도 계획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원하는 요일을 골라서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나만의 진도 계획으로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적합 교재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나의 수준에 맞는 최적의 교재 이용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바로 질문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 중 상시 모르는 문제 바로 해결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빠른 해결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잘 아는 것은 빠르게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유형은 집중 해결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집중 케어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모르면 알 때까지 확인하는 개별 케어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617244"/>
                  </a:ext>
                </a:extLst>
              </a:tr>
            </a:tbl>
          </a:graphicData>
        </a:graphic>
      </p:graphicFrame>
      <p:sp>
        <p:nvSpPr>
          <p:cNvPr id="11" name="모서리가 둥근 직사각형 10"/>
          <p:cNvSpPr/>
          <p:nvPr/>
        </p:nvSpPr>
        <p:spPr>
          <a:xfrm>
            <a:off x="4509120" y="9057456"/>
            <a:ext cx="2185592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02)532-3903</a:t>
            </a:r>
            <a:endParaRPr lang="ko-KR" altLang="en-US" sz="2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9201472"/>
            <a:ext cx="4320480" cy="45749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E1D2B104-3063-5938-918B-AF3EF05AA7D0}"/>
              </a:ext>
            </a:extLst>
          </p:cNvPr>
          <p:cNvGrpSpPr/>
          <p:nvPr/>
        </p:nvGrpSpPr>
        <p:grpSpPr>
          <a:xfrm>
            <a:off x="260649" y="344488"/>
            <a:ext cx="6408711" cy="891182"/>
            <a:chOff x="260649" y="344488"/>
            <a:chExt cx="6408711" cy="891182"/>
          </a:xfrm>
        </p:grpSpPr>
        <p:sp>
          <p:nvSpPr>
            <p:cNvPr id="4" name="모서리가 둥근 직사각형 6">
              <a:extLst>
                <a:ext uri="{FF2B5EF4-FFF2-40B4-BE49-F238E27FC236}">
                  <a16:creationId xmlns:a16="http://schemas.microsoft.com/office/drawing/2014/main" id="{06B58F61-ED0C-F5D8-2C49-A361BE9A04D1}"/>
                </a:ext>
              </a:extLst>
            </p:cNvPr>
            <p:cNvSpPr/>
            <p:nvPr/>
          </p:nvSpPr>
          <p:spPr>
            <a:xfrm>
              <a:off x="260649" y="344488"/>
              <a:ext cx="6408711" cy="891182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4" tIns="45713" rIns="91424" bIns="45713" spcCol="0" rtlCol="0" anchor="ctr"/>
            <a:lstStyle/>
            <a:p>
              <a:pPr algn="ctr"/>
              <a:r>
                <a:rPr lang="ko-KR" altLang="en-US" sz="2300" b="1" dirty="0">
                  <a:solidFill>
                    <a:schemeClr val="tx1"/>
                  </a:solidFill>
                  <a:latin typeface="+mn-ea"/>
                </a:rPr>
                <a:t> 서초명인 </a:t>
              </a:r>
              <a:r>
                <a:rPr lang="ko-KR" altLang="en-US" sz="2300" b="1" dirty="0" err="1">
                  <a:solidFill>
                    <a:schemeClr val="tx1"/>
                  </a:solidFill>
                  <a:latin typeface="+mn-ea"/>
                </a:rPr>
                <a:t>용고</a:t>
              </a:r>
              <a:r>
                <a:rPr lang="en-US" altLang="ko-KR" sz="2300" b="1" dirty="0">
                  <a:solidFill>
                    <a:schemeClr val="tx1"/>
                  </a:solidFill>
                  <a:latin typeface="+mn-ea"/>
                </a:rPr>
                <a:t>2  </a:t>
              </a:r>
              <a:r>
                <a:rPr lang="en-US" altLang="ko-KR" sz="2300" b="1">
                  <a:solidFill>
                    <a:schemeClr val="tx1"/>
                  </a:solidFill>
                  <a:latin typeface="+mn-ea"/>
                </a:rPr>
                <a:t>2</a:t>
              </a:r>
              <a:r>
                <a:rPr lang="ko-KR" altLang="en-US" sz="2300" b="1">
                  <a:solidFill>
                    <a:schemeClr val="tx1"/>
                  </a:solidFill>
                  <a:latin typeface="+mn-ea"/>
                </a:rPr>
                <a:t>학기중간 </a:t>
              </a:r>
              <a:r>
                <a:rPr lang="ko-KR" altLang="en-US" sz="2300" b="1" dirty="0">
                  <a:solidFill>
                    <a:schemeClr val="tx1"/>
                  </a:solidFill>
                  <a:latin typeface="+mn-ea"/>
                </a:rPr>
                <a:t>시간표</a:t>
              </a:r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368689CF-CC8E-8399-70C1-E4034EC52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571" y="344488"/>
              <a:ext cx="891182" cy="891182"/>
            </a:xfrm>
            <a:prstGeom prst="rect">
              <a:avLst/>
            </a:prstGeom>
          </p:spPr>
        </p:pic>
        <p:pic>
          <p:nvPicPr>
            <p:cNvPr id="13" name="Picture 1">
              <a:extLst>
                <a:ext uri="{FF2B5EF4-FFF2-40B4-BE49-F238E27FC236}">
                  <a16:creationId xmlns:a16="http://schemas.microsoft.com/office/drawing/2014/main" id="{77D87503-0BB8-B8F3-2593-FD050DEF7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6227" y="488504"/>
              <a:ext cx="659117" cy="648071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21026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각">
  <a:themeElements>
    <a:clrScheme name="각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각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각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1370</TotalTime>
  <Words>377</Words>
  <Application>Microsoft Office PowerPoint</Application>
  <PresentationFormat>A4 용지(210x297mm)</PresentationFormat>
  <Paragraphs>71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굴림체</vt:lpstr>
      <vt:lpstr>맑은 고딕</vt:lpstr>
      <vt:lpstr>Arial</vt:lpstr>
      <vt:lpstr>Franklin Gothic Book</vt:lpstr>
      <vt:lpstr>Franklin Gothic Medium</vt:lpstr>
      <vt:lpstr>Wingdings</vt:lpstr>
      <vt:lpstr>각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pc1</dc:creator>
  <cp:lastModifiedBy>main</cp:lastModifiedBy>
  <cp:revision>76</cp:revision>
  <cp:lastPrinted>2026-07-20T04:58:21Z</cp:lastPrinted>
  <dcterms:created xsi:type="dcterms:W3CDTF">2026-01-09T05:43:12Z</dcterms:created>
  <dcterms:modified xsi:type="dcterms:W3CDTF">2026-07-20T04:59:44Z</dcterms:modified>
</cp:coreProperties>
</file>